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A88EC-0098-4587-832A-72A00E4AF00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33610C-2EAA-4768-B263-E3E6847A537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Экосистема речи</a:t>
          </a:r>
        </a:p>
      </dgm:t>
    </dgm:pt>
    <dgm:pt modelId="{3AABD2DF-5F1E-4DF0-B7C5-773573D00566}" type="parTrans" cxnId="{F8A0042C-2145-4E8A-88AB-90172A976E81}">
      <dgm:prSet/>
      <dgm:spPr/>
      <dgm:t>
        <a:bodyPr/>
        <a:lstStyle/>
        <a:p>
          <a:endParaRPr lang="ru-RU"/>
        </a:p>
      </dgm:t>
    </dgm:pt>
    <dgm:pt modelId="{8A7AFF27-B604-44CC-A1C6-EE8ADFC08C03}" type="sibTrans" cxnId="{F8A0042C-2145-4E8A-88AB-90172A976E81}">
      <dgm:prSet/>
      <dgm:spPr/>
      <dgm:t>
        <a:bodyPr/>
        <a:lstStyle/>
        <a:p>
          <a:endParaRPr lang="ru-RU"/>
        </a:p>
      </dgm:t>
    </dgm:pt>
    <dgm:pt modelId="{CD432D8A-7D1D-49FC-88D5-9920250D2AE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Человек-языковая единица</a:t>
          </a:r>
        </a:p>
      </dgm:t>
    </dgm:pt>
    <dgm:pt modelId="{0C012FBB-08F8-4252-BF80-ADEC019CA702}" type="parTrans" cxnId="{7B4C0C07-8257-4120-AB56-A3EAE6132A2B}">
      <dgm:prSet/>
      <dgm:spPr/>
      <dgm:t>
        <a:bodyPr/>
        <a:lstStyle/>
        <a:p>
          <a:endParaRPr lang="ru-RU"/>
        </a:p>
      </dgm:t>
    </dgm:pt>
    <dgm:pt modelId="{28FEE9C5-E5EC-471D-B6E2-397F3ADC1D77}" type="sibTrans" cxnId="{7B4C0C07-8257-4120-AB56-A3EAE6132A2B}">
      <dgm:prSet/>
      <dgm:spPr/>
      <dgm:t>
        <a:bodyPr/>
        <a:lstStyle/>
        <a:p>
          <a:endParaRPr lang="ru-RU"/>
        </a:p>
      </dgm:t>
    </dgm:pt>
    <dgm:pt modelId="{1EB7347C-A2F4-4022-993E-EF438E311FC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Природа</a:t>
          </a:r>
        </a:p>
      </dgm:t>
    </dgm:pt>
    <dgm:pt modelId="{60FD111D-D158-4EB5-8059-7CF9E5BB36CF}" type="parTrans" cxnId="{CCDB1997-C296-4E36-9D32-E37CFC829931}">
      <dgm:prSet/>
      <dgm:spPr/>
      <dgm:t>
        <a:bodyPr/>
        <a:lstStyle/>
        <a:p>
          <a:endParaRPr lang="ru-RU"/>
        </a:p>
      </dgm:t>
    </dgm:pt>
    <dgm:pt modelId="{B172F57C-B237-4CAD-B0D1-6E7D3EDA5CBF}" type="sibTrans" cxnId="{CCDB1997-C296-4E36-9D32-E37CFC829931}">
      <dgm:prSet/>
      <dgm:spPr/>
      <dgm:t>
        <a:bodyPr/>
        <a:lstStyle/>
        <a:p>
          <a:endParaRPr lang="ru-RU"/>
        </a:p>
      </dgm:t>
    </dgm:pt>
    <dgm:pt modelId="{381B5B61-341C-481B-BE01-C654EBD715B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</a:t>
          </a:r>
        </a:p>
      </dgm:t>
    </dgm:pt>
    <dgm:pt modelId="{427E7E4C-F3DE-4951-AFEA-083444FEB777}" type="parTrans" cxnId="{2C02A38A-C1ED-40BC-8BA5-F59CD0FBE733}">
      <dgm:prSet/>
      <dgm:spPr/>
      <dgm:t>
        <a:bodyPr/>
        <a:lstStyle/>
        <a:p>
          <a:endParaRPr lang="ru-RU"/>
        </a:p>
      </dgm:t>
    </dgm:pt>
    <dgm:pt modelId="{8B2BA722-D43A-4A33-BEFC-A837AC02FBC9}" type="sibTrans" cxnId="{2C02A38A-C1ED-40BC-8BA5-F59CD0FBE733}">
      <dgm:prSet/>
      <dgm:spPr/>
      <dgm:t>
        <a:bodyPr/>
        <a:lstStyle/>
        <a:p>
          <a:endParaRPr lang="ru-RU"/>
        </a:p>
      </dgm:t>
    </dgm:pt>
    <dgm:pt modelId="{E4E826F6-5C1F-4D39-BBDE-8E2FD586001F}" type="pres">
      <dgm:prSet presAssocID="{F02A88EC-0098-4587-832A-72A00E4AF0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1980AE-6E4B-4481-8FC1-FB9C6730AE95}" type="pres">
      <dgm:prSet presAssocID="{8633610C-2EAA-4768-B263-E3E6847A5375}" presName="singleCycle" presStyleCnt="0"/>
      <dgm:spPr/>
    </dgm:pt>
    <dgm:pt modelId="{AA25FD18-F0C8-4238-A146-12F191EB7602}" type="pres">
      <dgm:prSet presAssocID="{8633610C-2EAA-4768-B263-E3E6847A5375}" presName="singleCenter" presStyleLbl="node1" presStyleIdx="0" presStyleCnt="4" custScaleX="144171" custScaleY="12874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7779B2F-A8A0-4270-B31D-A2B77FE0F545}" type="pres">
      <dgm:prSet presAssocID="{0C012FBB-08F8-4252-BF80-ADEC019CA702}" presName="Name56" presStyleLbl="parChTrans1D2" presStyleIdx="0" presStyleCnt="3"/>
      <dgm:spPr/>
      <dgm:t>
        <a:bodyPr/>
        <a:lstStyle/>
        <a:p>
          <a:endParaRPr lang="ru-RU"/>
        </a:p>
      </dgm:t>
    </dgm:pt>
    <dgm:pt modelId="{555B3C93-B7A0-4521-9A72-F83559D14AEE}" type="pres">
      <dgm:prSet presAssocID="{CD432D8A-7D1D-49FC-88D5-9920250D2AEA}" presName="text0" presStyleLbl="node1" presStyleIdx="1" presStyleCnt="4" custScaleX="433129" custScaleY="104007" custRadScaleRad="102945" custRadScaleInc="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2E5C5-E155-4404-AEAE-5B70325A1C75}" type="pres">
      <dgm:prSet presAssocID="{60FD111D-D158-4EB5-8059-7CF9E5BB36CF}" presName="Name56" presStyleLbl="parChTrans1D2" presStyleIdx="1" presStyleCnt="3"/>
      <dgm:spPr/>
      <dgm:t>
        <a:bodyPr/>
        <a:lstStyle/>
        <a:p>
          <a:endParaRPr lang="ru-RU"/>
        </a:p>
      </dgm:t>
    </dgm:pt>
    <dgm:pt modelId="{55739F3C-5BAC-44DB-B2DE-1AFA7FC71839}" type="pres">
      <dgm:prSet presAssocID="{1EB7347C-A2F4-4022-993E-EF438E311FCC}" presName="text0" presStyleLbl="node1" presStyleIdx="2" presStyleCnt="4" custScaleX="281761" custScaleY="116407" custRadScaleRad="151398" custRadScaleInc="-1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35E02-E49F-4293-91D8-4A7164C38609}" type="pres">
      <dgm:prSet presAssocID="{427E7E4C-F3DE-4951-AFEA-083444FEB777}" presName="Name56" presStyleLbl="parChTrans1D2" presStyleIdx="2" presStyleCnt="3"/>
      <dgm:spPr/>
      <dgm:t>
        <a:bodyPr/>
        <a:lstStyle/>
        <a:p>
          <a:endParaRPr lang="ru-RU"/>
        </a:p>
      </dgm:t>
    </dgm:pt>
    <dgm:pt modelId="{0C71EE08-0AB7-4368-9007-171447CA6F27}" type="pres">
      <dgm:prSet presAssocID="{381B5B61-341C-481B-BE01-C654EBD715BF}" presName="text0" presStyleLbl="node1" presStyleIdx="3" presStyleCnt="4" custScaleX="319648" custScaleY="124611" custRadScaleRad="150177" custRadScaleInc="9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4C0C07-8257-4120-AB56-A3EAE6132A2B}" srcId="{8633610C-2EAA-4768-B263-E3E6847A5375}" destId="{CD432D8A-7D1D-49FC-88D5-9920250D2AEA}" srcOrd="0" destOrd="0" parTransId="{0C012FBB-08F8-4252-BF80-ADEC019CA702}" sibTransId="{28FEE9C5-E5EC-471D-B6E2-397F3ADC1D77}"/>
    <dgm:cxn modelId="{CCDB1997-C296-4E36-9D32-E37CFC829931}" srcId="{8633610C-2EAA-4768-B263-E3E6847A5375}" destId="{1EB7347C-A2F4-4022-993E-EF438E311FCC}" srcOrd="1" destOrd="0" parTransId="{60FD111D-D158-4EB5-8059-7CF9E5BB36CF}" sibTransId="{B172F57C-B237-4CAD-B0D1-6E7D3EDA5CBF}"/>
    <dgm:cxn modelId="{F8A0042C-2145-4E8A-88AB-90172A976E81}" srcId="{F02A88EC-0098-4587-832A-72A00E4AF000}" destId="{8633610C-2EAA-4768-B263-E3E6847A5375}" srcOrd="0" destOrd="0" parTransId="{3AABD2DF-5F1E-4DF0-B7C5-773573D00566}" sibTransId="{8A7AFF27-B604-44CC-A1C6-EE8ADFC08C03}"/>
    <dgm:cxn modelId="{93EA51C4-9C67-4894-A558-C50270E4CFA3}" type="presOf" srcId="{8633610C-2EAA-4768-B263-E3E6847A5375}" destId="{AA25FD18-F0C8-4238-A146-12F191EB7602}" srcOrd="0" destOrd="0" presId="urn:microsoft.com/office/officeart/2008/layout/RadialCluster"/>
    <dgm:cxn modelId="{DF5F1B14-C32E-4E7B-8974-D47C0170DB67}" type="presOf" srcId="{1EB7347C-A2F4-4022-993E-EF438E311FCC}" destId="{55739F3C-5BAC-44DB-B2DE-1AFA7FC71839}" srcOrd="0" destOrd="0" presId="urn:microsoft.com/office/officeart/2008/layout/RadialCluster"/>
    <dgm:cxn modelId="{E601234E-8BE9-4775-899D-920651B70B1B}" type="presOf" srcId="{381B5B61-341C-481B-BE01-C654EBD715BF}" destId="{0C71EE08-0AB7-4368-9007-171447CA6F27}" srcOrd="0" destOrd="0" presId="urn:microsoft.com/office/officeart/2008/layout/RadialCluster"/>
    <dgm:cxn modelId="{3D4E7DFE-ECDD-4DED-8311-A6D42B1CF7C7}" type="presOf" srcId="{0C012FBB-08F8-4252-BF80-ADEC019CA702}" destId="{47779B2F-A8A0-4270-B31D-A2B77FE0F545}" srcOrd="0" destOrd="0" presId="urn:microsoft.com/office/officeart/2008/layout/RadialCluster"/>
    <dgm:cxn modelId="{2C02A38A-C1ED-40BC-8BA5-F59CD0FBE733}" srcId="{8633610C-2EAA-4768-B263-E3E6847A5375}" destId="{381B5B61-341C-481B-BE01-C654EBD715BF}" srcOrd="2" destOrd="0" parTransId="{427E7E4C-F3DE-4951-AFEA-083444FEB777}" sibTransId="{8B2BA722-D43A-4A33-BEFC-A837AC02FBC9}"/>
    <dgm:cxn modelId="{C5DD70AB-F343-493B-A4D3-66EED7B0445C}" type="presOf" srcId="{F02A88EC-0098-4587-832A-72A00E4AF000}" destId="{E4E826F6-5C1F-4D39-BBDE-8E2FD586001F}" srcOrd="0" destOrd="0" presId="urn:microsoft.com/office/officeart/2008/layout/RadialCluster"/>
    <dgm:cxn modelId="{DFF636C9-E7B2-4F6A-A0D1-62B652A21199}" type="presOf" srcId="{CD432D8A-7D1D-49FC-88D5-9920250D2AEA}" destId="{555B3C93-B7A0-4521-9A72-F83559D14AEE}" srcOrd="0" destOrd="0" presId="urn:microsoft.com/office/officeart/2008/layout/RadialCluster"/>
    <dgm:cxn modelId="{82349F06-EC89-4373-AD27-D76D31C6839A}" type="presOf" srcId="{60FD111D-D158-4EB5-8059-7CF9E5BB36CF}" destId="{1E42E5C5-E155-4404-AEAE-5B70325A1C75}" srcOrd="0" destOrd="0" presId="urn:microsoft.com/office/officeart/2008/layout/RadialCluster"/>
    <dgm:cxn modelId="{86A6407B-6C22-408F-AAC9-9BA3EC66C724}" type="presOf" srcId="{427E7E4C-F3DE-4951-AFEA-083444FEB777}" destId="{23235E02-E49F-4293-91D8-4A7164C38609}" srcOrd="0" destOrd="0" presId="urn:microsoft.com/office/officeart/2008/layout/RadialCluster"/>
    <dgm:cxn modelId="{DF7DD554-DE2E-4DF3-BB67-8BB724613BD2}" type="presParOf" srcId="{E4E826F6-5C1F-4D39-BBDE-8E2FD586001F}" destId="{B21980AE-6E4B-4481-8FC1-FB9C6730AE95}" srcOrd="0" destOrd="0" presId="urn:microsoft.com/office/officeart/2008/layout/RadialCluster"/>
    <dgm:cxn modelId="{14D9D333-F033-4256-90CF-C4F5FDDA9F30}" type="presParOf" srcId="{B21980AE-6E4B-4481-8FC1-FB9C6730AE95}" destId="{AA25FD18-F0C8-4238-A146-12F191EB7602}" srcOrd="0" destOrd="0" presId="urn:microsoft.com/office/officeart/2008/layout/RadialCluster"/>
    <dgm:cxn modelId="{337B48F6-A426-4286-89BF-43AD4EA3001C}" type="presParOf" srcId="{B21980AE-6E4B-4481-8FC1-FB9C6730AE95}" destId="{47779B2F-A8A0-4270-B31D-A2B77FE0F545}" srcOrd="1" destOrd="0" presId="urn:microsoft.com/office/officeart/2008/layout/RadialCluster"/>
    <dgm:cxn modelId="{2E010D94-C4F6-4794-9DB3-ADF9CF869987}" type="presParOf" srcId="{B21980AE-6E4B-4481-8FC1-FB9C6730AE95}" destId="{555B3C93-B7A0-4521-9A72-F83559D14AEE}" srcOrd="2" destOrd="0" presId="urn:microsoft.com/office/officeart/2008/layout/RadialCluster"/>
    <dgm:cxn modelId="{70AA605C-14F3-4670-A0C4-9A3F919467EF}" type="presParOf" srcId="{B21980AE-6E4B-4481-8FC1-FB9C6730AE95}" destId="{1E42E5C5-E155-4404-AEAE-5B70325A1C75}" srcOrd="3" destOrd="0" presId="urn:microsoft.com/office/officeart/2008/layout/RadialCluster"/>
    <dgm:cxn modelId="{B9FBC657-C982-4397-904B-25A4632AE4FF}" type="presParOf" srcId="{B21980AE-6E4B-4481-8FC1-FB9C6730AE95}" destId="{55739F3C-5BAC-44DB-B2DE-1AFA7FC71839}" srcOrd="4" destOrd="0" presId="urn:microsoft.com/office/officeart/2008/layout/RadialCluster"/>
    <dgm:cxn modelId="{CF1E6F4B-ACB2-4E5A-BAE4-5B51C5158D4D}" type="presParOf" srcId="{B21980AE-6E4B-4481-8FC1-FB9C6730AE95}" destId="{23235E02-E49F-4293-91D8-4A7164C38609}" srcOrd="5" destOrd="0" presId="urn:microsoft.com/office/officeart/2008/layout/RadialCluster"/>
    <dgm:cxn modelId="{73D37B09-A640-4905-896C-71D08918FB70}" type="presParOf" srcId="{B21980AE-6E4B-4481-8FC1-FB9C6730AE95}" destId="{0C71EE08-0AB7-4368-9007-171447CA6F2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C9D7D-B52B-4116-A94B-A4A1876B2F0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4D93C2-625F-4961-99D0-49931B944042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навыки разумного потребления и бережного отношения к окружающей среде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E8D777-93D5-4709-8080-00ACBE596533}" type="parTrans" cxnId="{929C367C-D05F-4AA3-BEB0-834175B50218}">
      <dgm:prSet/>
      <dgm:spPr/>
      <dgm:t>
        <a:bodyPr/>
        <a:lstStyle/>
        <a:p>
          <a:endParaRPr lang="ru-RU"/>
        </a:p>
      </dgm:t>
    </dgm:pt>
    <dgm:pt modelId="{394EFA4A-AEDA-4514-9E95-9D2C675B6AE1}" type="sibTrans" cxnId="{929C367C-D05F-4AA3-BEB0-834175B50218}">
      <dgm:prSet/>
      <dgm:spPr/>
      <dgm:t>
        <a:bodyPr/>
        <a:lstStyle/>
        <a:p>
          <a:endParaRPr lang="ru-RU"/>
        </a:p>
      </dgm:t>
    </dgm:pt>
    <dgm:pt modelId="{43FCD904-A80E-4CE8-9284-F8D780BCD360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Уточнять знания по разным лексическим группам, расширять словарный запас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ADD38-D0DC-44D5-986F-DE4F7401A565}" type="parTrans" cxnId="{F764BB99-E053-4C9C-88B1-B5B2BCECA30C}">
      <dgm:prSet/>
      <dgm:spPr/>
      <dgm:t>
        <a:bodyPr/>
        <a:lstStyle/>
        <a:p>
          <a:endParaRPr lang="ru-RU"/>
        </a:p>
      </dgm:t>
    </dgm:pt>
    <dgm:pt modelId="{8E123421-8624-4D0D-BAF1-D5263BCBDA73}" type="sibTrans" cxnId="{F764BB99-E053-4C9C-88B1-B5B2BCECA30C}">
      <dgm:prSet/>
      <dgm:spPr/>
      <dgm:t>
        <a:bodyPr/>
        <a:lstStyle/>
        <a:p>
          <a:endParaRPr lang="ru-RU"/>
        </a:p>
      </dgm:t>
    </dgm:pt>
    <dgm:pt modelId="{4A2EEEA5-E2BE-4DD2-BC7D-227F27ABF874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связную речь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7ACE7-A01D-4ED2-A1A5-12272A960B94}" type="parTrans" cxnId="{345079D5-4363-49A5-86CA-E7B0617FA039}">
      <dgm:prSet/>
      <dgm:spPr/>
      <dgm:t>
        <a:bodyPr/>
        <a:lstStyle/>
        <a:p>
          <a:endParaRPr lang="ru-RU"/>
        </a:p>
      </dgm:t>
    </dgm:pt>
    <dgm:pt modelId="{C11E9011-EF85-43B7-945E-274370B16976}" type="sibTrans" cxnId="{345079D5-4363-49A5-86CA-E7B0617FA039}">
      <dgm:prSet/>
      <dgm:spPr/>
      <dgm:t>
        <a:bodyPr/>
        <a:lstStyle/>
        <a:p>
          <a:endParaRPr lang="ru-RU"/>
        </a:p>
      </dgm:t>
    </dgm:pt>
    <dgm:pt modelId="{087C12E8-EB34-4A23-A732-FC68985714BC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навык чтения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4A3A5-5D1A-4EC5-B097-3B2D455BCB35}" type="parTrans" cxnId="{A4ADBB57-D826-43F2-8785-0973FA427C05}">
      <dgm:prSet/>
      <dgm:spPr/>
      <dgm:t>
        <a:bodyPr/>
        <a:lstStyle/>
        <a:p>
          <a:endParaRPr lang="ru-RU"/>
        </a:p>
      </dgm:t>
    </dgm:pt>
    <dgm:pt modelId="{067D67E0-E93E-4363-A15F-1446E9AF8F90}" type="sibTrans" cxnId="{A4ADBB57-D826-43F2-8785-0973FA427C05}">
      <dgm:prSet/>
      <dgm:spPr/>
      <dgm:t>
        <a:bodyPr/>
        <a:lstStyle/>
        <a:p>
          <a:endParaRPr lang="ru-RU"/>
        </a:p>
      </dgm:t>
    </dgm:pt>
    <dgm:pt modelId="{AFFBA055-275C-4E9B-88CD-585620E10F8A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навыки творческого рассказывания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DA5E5-7814-4E48-8EB4-91182BE2FE4E}" type="parTrans" cxnId="{3C1FC89C-46AA-4801-A2EF-1A46D6AC9446}">
      <dgm:prSet/>
      <dgm:spPr/>
      <dgm:t>
        <a:bodyPr/>
        <a:lstStyle/>
        <a:p>
          <a:endParaRPr lang="ru-RU"/>
        </a:p>
      </dgm:t>
    </dgm:pt>
    <dgm:pt modelId="{36014B5C-4E95-4DA7-8D0B-86A7FF4E6FB7}" type="sibTrans" cxnId="{3C1FC89C-46AA-4801-A2EF-1A46D6AC9446}">
      <dgm:prSet/>
      <dgm:spPr/>
      <dgm:t>
        <a:bodyPr/>
        <a:lstStyle/>
        <a:p>
          <a:endParaRPr lang="ru-RU"/>
        </a:p>
      </dgm:t>
    </dgm:pt>
    <dgm:pt modelId="{ED1584DC-77A1-46A9-A754-865C3EF3D47A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моторное планирование, кистевой праксис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3C829-ABC0-4F72-9787-4F2ADD6F69FD}" type="parTrans" cxnId="{CA9475D9-B735-46BA-91B2-1F1F477C5749}">
      <dgm:prSet/>
      <dgm:spPr/>
      <dgm:t>
        <a:bodyPr/>
        <a:lstStyle/>
        <a:p>
          <a:endParaRPr lang="ru-RU"/>
        </a:p>
      </dgm:t>
    </dgm:pt>
    <dgm:pt modelId="{72E55BA9-9706-4005-BE8B-25E61F7404C4}" type="sibTrans" cxnId="{CA9475D9-B735-46BA-91B2-1F1F477C5749}">
      <dgm:prSet/>
      <dgm:spPr/>
      <dgm:t>
        <a:bodyPr/>
        <a:lstStyle/>
        <a:p>
          <a:endParaRPr lang="ru-RU"/>
        </a:p>
      </dgm:t>
    </dgm:pt>
    <dgm:pt modelId="{5B37333B-3BC6-412C-AC2C-771C712EC6B8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Расширять социальный, речевой и языковой опыт детей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B2ADA-C0BB-40C8-B175-61C5819C518E}" type="parTrans" cxnId="{D63BDCD0-FB82-4815-B556-65796390AB3F}">
      <dgm:prSet/>
      <dgm:spPr/>
      <dgm:t>
        <a:bodyPr/>
        <a:lstStyle/>
        <a:p>
          <a:endParaRPr lang="ru-RU"/>
        </a:p>
      </dgm:t>
    </dgm:pt>
    <dgm:pt modelId="{23299C03-269B-4378-907D-95A20E8B8C7C}" type="sibTrans" cxnId="{D63BDCD0-FB82-4815-B556-65796390AB3F}">
      <dgm:prSet/>
      <dgm:spPr/>
      <dgm:t>
        <a:bodyPr/>
        <a:lstStyle/>
        <a:p>
          <a:endParaRPr lang="ru-RU"/>
        </a:p>
      </dgm:t>
    </dgm:pt>
    <dgm:pt modelId="{50C43FC9-459A-43C0-8FB4-5DADC17E3866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самостоятельность и творческую активность детей при рассказывании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3260A-AE17-487A-B297-2699F83B7B3D}" type="parTrans" cxnId="{7F01FAB9-E5E2-4392-8F8B-5529FAF68152}">
      <dgm:prSet/>
      <dgm:spPr/>
      <dgm:t>
        <a:bodyPr/>
        <a:lstStyle/>
        <a:p>
          <a:endParaRPr lang="ru-RU"/>
        </a:p>
      </dgm:t>
    </dgm:pt>
    <dgm:pt modelId="{A854290D-4F7B-4FE8-9C6C-E3AB54CA8AE9}" type="sibTrans" cxnId="{7F01FAB9-E5E2-4392-8F8B-5529FAF68152}">
      <dgm:prSet/>
      <dgm:spPr/>
      <dgm:t>
        <a:bodyPr/>
        <a:lstStyle/>
        <a:p>
          <a:endParaRPr lang="ru-RU"/>
        </a:p>
      </dgm:t>
    </dgm:pt>
    <dgm:pt modelId="{D3AE67F5-D9C2-44B5-B936-E252C5FE79AF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экологическое просвещение детей и родителей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48940-A3EA-4695-9560-27F582A40DDC}" type="parTrans" cxnId="{4722AE85-C9B0-4670-B04F-E0302B6E814F}">
      <dgm:prSet/>
      <dgm:spPr/>
      <dgm:t>
        <a:bodyPr/>
        <a:lstStyle/>
        <a:p>
          <a:endParaRPr lang="ru-RU"/>
        </a:p>
      </dgm:t>
    </dgm:pt>
    <dgm:pt modelId="{504708CD-BCFD-4A63-8D88-16D936532B52}" type="sibTrans" cxnId="{4722AE85-C9B0-4670-B04F-E0302B6E814F}">
      <dgm:prSet/>
      <dgm:spPr/>
      <dgm:t>
        <a:bodyPr/>
        <a:lstStyle/>
        <a:p>
          <a:endParaRPr lang="ru-RU"/>
        </a:p>
      </dgm:t>
    </dgm:pt>
    <dgm:pt modelId="{0B98D02D-49F4-4D30-9E25-54DD17FF428A}" type="pres">
      <dgm:prSet presAssocID="{C32C9D7D-B52B-4116-A94B-A4A1876B2F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CE6FA-1C90-4D47-A821-C57E48276DB9}" type="pres">
      <dgm:prSet presAssocID="{4A2EEEA5-E2BE-4DD2-BC7D-227F27ABF87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48404-4D61-4EDE-B3DB-3547C6BD55F0}" type="pres">
      <dgm:prSet presAssocID="{C11E9011-EF85-43B7-945E-274370B16976}" presName="sibTrans" presStyleCnt="0"/>
      <dgm:spPr/>
    </dgm:pt>
    <dgm:pt modelId="{D83D6DA0-379E-4066-9030-830A805FD8AD}" type="pres">
      <dgm:prSet presAssocID="{43FCD904-A80E-4CE8-9284-F8D780BCD36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39C54-BACC-4CBD-AE93-5E3B85FD5E5C}" type="pres">
      <dgm:prSet presAssocID="{8E123421-8624-4D0D-BAF1-D5263BCBDA73}" presName="sibTrans" presStyleCnt="0"/>
      <dgm:spPr/>
    </dgm:pt>
    <dgm:pt modelId="{58F7A249-F705-43AB-B078-48DA311995DB}" type="pres">
      <dgm:prSet presAssocID="{087C12E8-EB34-4A23-A732-FC68985714B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ABCEA-BCE7-47B5-8159-9D73581451BC}" type="pres">
      <dgm:prSet presAssocID="{067D67E0-E93E-4363-A15F-1446E9AF8F90}" presName="sibTrans" presStyleCnt="0"/>
      <dgm:spPr/>
    </dgm:pt>
    <dgm:pt modelId="{60B4E569-AB3F-4B91-B085-4A4F6857DE74}" type="pres">
      <dgm:prSet presAssocID="{5B37333B-3BC6-412C-AC2C-771C712EC6B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063A2-1911-44B8-89E5-E1469D99BA85}" type="pres">
      <dgm:prSet presAssocID="{23299C03-269B-4378-907D-95A20E8B8C7C}" presName="sibTrans" presStyleCnt="0"/>
      <dgm:spPr/>
    </dgm:pt>
    <dgm:pt modelId="{02F9AB92-BD33-4DD9-8AFA-9C9B647D077E}" type="pres">
      <dgm:prSet presAssocID="{AFFBA055-275C-4E9B-88CD-585620E10F8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37946-D637-450F-9209-366AA5D89C8B}" type="pres">
      <dgm:prSet presAssocID="{36014B5C-4E95-4DA7-8D0B-86A7FF4E6FB7}" presName="sibTrans" presStyleCnt="0"/>
      <dgm:spPr/>
    </dgm:pt>
    <dgm:pt modelId="{AA5C0742-D131-4FA2-845C-7A665F23CC0C}" type="pres">
      <dgm:prSet presAssocID="{50C43FC9-459A-43C0-8FB4-5DADC17E386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DA4CA-A26B-4C6D-9A84-310BF724D599}" type="pres">
      <dgm:prSet presAssocID="{A854290D-4F7B-4FE8-9C6C-E3AB54CA8AE9}" presName="sibTrans" presStyleCnt="0"/>
      <dgm:spPr/>
    </dgm:pt>
    <dgm:pt modelId="{97FA96D9-A43F-4AFE-B6D4-9D31E6A07C1B}" type="pres">
      <dgm:prSet presAssocID="{ED1584DC-77A1-46A9-A754-865C3EF3D47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202C7-81E9-459F-AC4D-0E0D6C3FC797}" type="pres">
      <dgm:prSet presAssocID="{72E55BA9-9706-4005-BE8B-25E61F7404C4}" presName="sibTrans" presStyleCnt="0"/>
      <dgm:spPr/>
    </dgm:pt>
    <dgm:pt modelId="{FD4F64F3-4746-4B25-8852-A0933EAB29E3}" type="pres">
      <dgm:prSet presAssocID="{084D93C2-625F-4961-99D0-49931B94404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D43B1-FB1B-492C-BB01-D68E49C299B2}" type="pres">
      <dgm:prSet presAssocID="{394EFA4A-AEDA-4514-9E95-9D2C675B6AE1}" presName="sibTrans" presStyleCnt="0"/>
      <dgm:spPr/>
    </dgm:pt>
    <dgm:pt modelId="{347A8BCE-7373-4B3F-9AB9-91870C838308}" type="pres">
      <dgm:prSet presAssocID="{D3AE67F5-D9C2-44B5-B936-E252C5FE79A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10536-FFF6-452F-B469-98A3E361A18B}" type="presOf" srcId="{43FCD904-A80E-4CE8-9284-F8D780BCD360}" destId="{D83D6DA0-379E-4066-9030-830A805FD8AD}" srcOrd="0" destOrd="0" presId="urn:microsoft.com/office/officeart/2005/8/layout/default#1"/>
    <dgm:cxn modelId="{345079D5-4363-49A5-86CA-E7B0617FA039}" srcId="{C32C9D7D-B52B-4116-A94B-A4A1876B2F06}" destId="{4A2EEEA5-E2BE-4DD2-BC7D-227F27ABF874}" srcOrd="0" destOrd="0" parTransId="{3947ACE7-A01D-4ED2-A1A5-12272A960B94}" sibTransId="{C11E9011-EF85-43B7-945E-274370B16976}"/>
    <dgm:cxn modelId="{D63BDCD0-FB82-4815-B556-65796390AB3F}" srcId="{C32C9D7D-B52B-4116-A94B-A4A1876B2F06}" destId="{5B37333B-3BC6-412C-AC2C-771C712EC6B8}" srcOrd="3" destOrd="0" parTransId="{C5DB2ADA-C0BB-40C8-B175-61C5819C518E}" sibTransId="{23299C03-269B-4378-907D-95A20E8B8C7C}"/>
    <dgm:cxn modelId="{37F516C8-FF7A-49F3-8D0D-6BF2B87935B6}" type="presOf" srcId="{ED1584DC-77A1-46A9-A754-865C3EF3D47A}" destId="{97FA96D9-A43F-4AFE-B6D4-9D31E6A07C1B}" srcOrd="0" destOrd="0" presId="urn:microsoft.com/office/officeart/2005/8/layout/default#1"/>
    <dgm:cxn modelId="{4722AE85-C9B0-4670-B04F-E0302B6E814F}" srcId="{C32C9D7D-B52B-4116-A94B-A4A1876B2F06}" destId="{D3AE67F5-D9C2-44B5-B936-E252C5FE79AF}" srcOrd="8" destOrd="0" parTransId="{C6648940-A3EA-4695-9560-27F582A40DDC}" sibTransId="{504708CD-BCFD-4A63-8D88-16D936532B52}"/>
    <dgm:cxn modelId="{F8C4E7FF-A1F2-4F84-9230-DE179ED3EA4E}" type="presOf" srcId="{D3AE67F5-D9C2-44B5-B936-E252C5FE79AF}" destId="{347A8BCE-7373-4B3F-9AB9-91870C838308}" srcOrd="0" destOrd="0" presId="urn:microsoft.com/office/officeart/2005/8/layout/default#1"/>
    <dgm:cxn modelId="{FD84CD48-5D09-4917-B8AF-4406D6209390}" type="presOf" srcId="{C32C9D7D-B52B-4116-A94B-A4A1876B2F06}" destId="{0B98D02D-49F4-4D30-9E25-54DD17FF428A}" srcOrd="0" destOrd="0" presId="urn:microsoft.com/office/officeart/2005/8/layout/default#1"/>
    <dgm:cxn modelId="{0929B802-2006-4BA3-9C53-8948E38247BC}" type="presOf" srcId="{5B37333B-3BC6-412C-AC2C-771C712EC6B8}" destId="{60B4E569-AB3F-4B91-B085-4A4F6857DE74}" srcOrd="0" destOrd="0" presId="urn:microsoft.com/office/officeart/2005/8/layout/default#1"/>
    <dgm:cxn modelId="{49A2299E-8468-4B74-B4A1-6208CFEE93CF}" type="presOf" srcId="{50C43FC9-459A-43C0-8FB4-5DADC17E3866}" destId="{AA5C0742-D131-4FA2-845C-7A665F23CC0C}" srcOrd="0" destOrd="0" presId="urn:microsoft.com/office/officeart/2005/8/layout/default#1"/>
    <dgm:cxn modelId="{7F01FAB9-E5E2-4392-8F8B-5529FAF68152}" srcId="{C32C9D7D-B52B-4116-A94B-A4A1876B2F06}" destId="{50C43FC9-459A-43C0-8FB4-5DADC17E3866}" srcOrd="5" destOrd="0" parTransId="{5803260A-AE17-487A-B297-2699F83B7B3D}" sibTransId="{A854290D-4F7B-4FE8-9C6C-E3AB54CA8AE9}"/>
    <dgm:cxn modelId="{1033F982-C030-493E-B3B3-E4EEC13825D8}" type="presOf" srcId="{AFFBA055-275C-4E9B-88CD-585620E10F8A}" destId="{02F9AB92-BD33-4DD9-8AFA-9C9B647D077E}" srcOrd="0" destOrd="0" presId="urn:microsoft.com/office/officeart/2005/8/layout/default#1"/>
    <dgm:cxn modelId="{3C1FC89C-46AA-4801-A2EF-1A46D6AC9446}" srcId="{C32C9D7D-B52B-4116-A94B-A4A1876B2F06}" destId="{AFFBA055-275C-4E9B-88CD-585620E10F8A}" srcOrd="4" destOrd="0" parTransId="{272DA5E5-7814-4E48-8EB4-91182BE2FE4E}" sibTransId="{36014B5C-4E95-4DA7-8D0B-86A7FF4E6FB7}"/>
    <dgm:cxn modelId="{F764BB99-E053-4C9C-88B1-B5B2BCECA30C}" srcId="{C32C9D7D-B52B-4116-A94B-A4A1876B2F06}" destId="{43FCD904-A80E-4CE8-9284-F8D780BCD360}" srcOrd="1" destOrd="0" parTransId="{8D0ADD38-D0DC-44D5-986F-DE4F7401A565}" sibTransId="{8E123421-8624-4D0D-BAF1-D5263BCBDA73}"/>
    <dgm:cxn modelId="{CA9475D9-B735-46BA-91B2-1F1F477C5749}" srcId="{C32C9D7D-B52B-4116-A94B-A4A1876B2F06}" destId="{ED1584DC-77A1-46A9-A754-865C3EF3D47A}" srcOrd="6" destOrd="0" parTransId="{6873C829-ABC0-4F72-9787-4F2ADD6F69FD}" sibTransId="{72E55BA9-9706-4005-BE8B-25E61F7404C4}"/>
    <dgm:cxn modelId="{929C367C-D05F-4AA3-BEB0-834175B50218}" srcId="{C32C9D7D-B52B-4116-A94B-A4A1876B2F06}" destId="{084D93C2-625F-4961-99D0-49931B944042}" srcOrd="7" destOrd="0" parTransId="{ECE8D777-93D5-4709-8080-00ACBE596533}" sibTransId="{394EFA4A-AEDA-4514-9E95-9D2C675B6AE1}"/>
    <dgm:cxn modelId="{A4ADBB57-D826-43F2-8785-0973FA427C05}" srcId="{C32C9D7D-B52B-4116-A94B-A4A1876B2F06}" destId="{087C12E8-EB34-4A23-A732-FC68985714BC}" srcOrd="2" destOrd="0" parTransId="{5E14A3A5-5D1A-4EC5-B097-3B2D455BCB35}" sibTransId="{067D67E0-E93E-4363-A15F-1446E9AF8F90}"/>
    <dgm:cxn modelId="{93A29BB7-68B2-4A5F-9972-5495E597545B}" type="presOf" srcId="{087C12E8-EB34-4A23-A732-FC68985714BC}" destId="{58F7A249-F705-43AB-B078-48DA311995DB}" srcOrd="0" destOrd="0" presId="urn:microsoft.com/office/officeart/2005/8/layout/default#1"/>
    <dgm:cxn modelId="{A6E28CC0-2367-4544-92A6-DE49CCF9D1B4}" type="presOf" srcId="{4A2EEEA5-E2BE-4DD2-BC7D-227F27ABF874}" destId="{611CE6FA-1C90-4D47-A821-C57E48276DB9}" srcOrd="0" destOrd="0" presId="urn:microsoft.com/office/officeart/2005/8/layout/default#1"/>
    <dgm:cxn modelId="{45E26CB6-1725-4C28-9D6A-FA66104E1AFE}" type="presOf" srcId="{084D93C2-625F-4961-99D0-49931B944042}" destId="{FD4F64F3-4746-4B25-8852-A0933EAB29E3}" srcOrd="0" destOrd="0" presId="urn:microsoft.com/office/officeart/2005/8/layout/default#1"/>
    <dgm:cxn modelId="{D75E5DB8-68FD-4911-963D-D67FCCDDE278}" type="presParOf" srcId="{0B98D02D-49F4-4D30-9E25-54DD17FF428A}" destId="{611CE6FA-1C90-4D47-A821-C57E48276DB9}" srcOrd="0" destOrd="0" presId="urn:microsoft.com/office/officeart/2005/8/layout/default#1"/>
    <dgm:cxn modelId="{A48C1E82-6489-401A-B854-4EDFAC083EC4}" type="presParOf" srcId="{0B98D02D-49F4-4D30-9E25-54DD17FF428A}" destId="{BE048404-4D61-4EDE-B3DB-3547C6BD55F0}" srcOrd="1" destOrd="0" presId="urn:microsoft.com/office/officeart/2005/8/layout/default#1"/>
    <dgm:cxn modelId="{3D6D3BF2-9448-42E8-8A31-2577A8038C4A}" type="presParOf" srcId="{0B98D02D-49F4-4D30-9E25-54DD17FF428A}" destId="{D83D6DA0-379E-4066-9030-830A805FD8AD}" srcOrd="2" destOrd="0" presId="urn:microsoft.com/office/officeart/2005/8/layout/default#1"/>
    <dgm:cxn modelId="{32B8314D-4214-4DCD-8B99-1A5211DB6C52}" type="presParOf" srcId="{0B98D02D-49F4-4D30-9E25-54DD17FF428A}" destId="{BD139C54-BACC-4CBD-AE93-5E3B85FD5E5C}" srcOrd="3" destOrd="0" presId="urn:microsoft.com/office/officeart/2005/8/layout/default#1"/>
    <dgm:cxn modelId="{E09467A5-2A0B-4C7E-BEF8-7FEEFDE921E1}" type="presParOf" srcId="{0B98D02D-49F4-4D30-9E25-54DD17FF428A}" destId="{58F7A249-F705-43AB-B078-48DA311995DB}" srcOrd="4" destOrd="0" presId="urn:microsoft.com/office/officeart/2005/8/layout/default#1"/>
    <dgm:cxn modelId="{521A0E91-30FD-46FA-AD2A-D39D5F7E9F74}" type="presParOf" srcId="{0B98D02D-49F4-4D30-9E25-54DD17FF428A}" destId="{3E9ABCEA-BCE7-47B5-8159-9D73581451BC}" srcOrd="5" destOrd="0" presId="urn:microsoft.com/office/officeart/2005/8/layout/default#1"/>
    <dgm:cxn modelId="{C5479E20-3FA1-4A36-BFE1-1D75A131D6A8}" type="presParOf" srcId="{0B98D02D-49F4-4D30-9E25-54DD17FF428A}" destId="{60B4E569-AB3F-4B91-B085-4A4F6857DE74}" srcOrd="6" destOrd="0" presId="urn:microsoft.com/office/officeart/2005/8/layout/default#1"/>
    <dgm:cxn modelId="{2554EF04-2EEA-4E18-8AC2-B460E3354102}" type="presParOf" srcId="{0B98D02D-49F4-4D30-9E25-54DD17FF428A}" destId="{8FA063A2-1911-44B8-89E5-E1469D99BA85}" srcOrd="7" destOrd="0" presId="urn:microsoft.com/office/officeart/2005/8/layout/default#1"/>
    <dgm:cxn modelId="{74209EFF-6BAD-4BD2-A2C4-F878EBD466C0}" type="presParOf" srcId="{0B98D02D-49F4-4D30-9E25-54DD17FF428A}" destId="{02F9AB92-BD33-4DD9-8AFA-9C9B647D077E}" srcOrd="8" destOrd="0" presId="urn:microsoft.com/office/officeart/2005/8/layout/default#1"/>
    <dgm:cxn modelId="{2F65BD6A-B1E1-45C7-BD97-F3C7193DF66A}" type="presParOf" srcId="{0B98D02D-49F4-4D30-9E25-54DD17FF428A}" destId="{DDC37946-D637-450F-9209-366AA5D89C8B}" srcOrd="9" destOrd="0" presId="urn:microsoft.com/office/officeart/2005/8/layout/default#1"/>
    <dgm:cxn modelId="{FDF360CC-E1C7-4864-AE84-3BB797DE0A5B}" type="presParOf" srcId="{0B98D02D-49F4-4D30-9E25-54DD17FF428A}" destId="{AA5C0742-D131-4FA2-845C-7A665F23CC0C}" srcOrd="10" destOrd="0" presId="urn:microsoft.com/office/officeart/2005/8/layout/default#1"/>
    <dgm:cxn modelId="{67A57A45-619E-4256-A4F8-61A72AA6530D}" type="presParOf" srcId="{0B98D02D-49F4-4D30-9E25-54DD17FF428A}" destId="{5ADDA4CA-A26B-4C6D-9A84-310BF724D599}" srcOrd="11" destOrd="0" presId="urn:microsoft.com/office/officeart/2005/8/layout/default#1"/>
    <dgm:cxn modelId="{4403953F-57B7-4140-B801-98FCB3450E0B}" type="presParOf" srcId="{0B98D02D-49F4-4D30-9E25-54DD17FF428A}" destId="{97FA96D9-A43F-4AFE-B6D4-9D31E6A07C1B}" srcOrd="12" destOrd="0" presId="urn:microsoft.com/office/officeart/2005/8/layout/default#1"/>
    <dgm:cxn modelId="{D2988DF8-D446-45B3-A299-25117922CEE2}" type="presParOf" srcId="{0B98D02D-49F4-4D30-9E25-54DD17FF428A}" destId="{12E202C7-81E9-459F-AC4D-0E0D6C3FC797}" srcOrd="13" destOrd="0" presId="urn:microsoft.com/office/officeart/2005/8/layout/default#1"/>
    <dgm:cxn modelId="{D4921313-996E-4048-8390-6D5E7D926212}" type="presParOf" srcId="{0B98D02D-49F4-4D30-9E25-54DD17FF428A}" destId="{FD4F64F3-4746-4B25-8852-A0933EAB29E3}" srcOrd="14" destOrd="0" presId="urn:microsoft.com/office/officeart/2005/8/layout/default#1"/>
    <dgm:cxn modelId="{3D5B617F-C9B3-41EC-88AB-A4244B2B3F3F}" type="presParOf" srcId="{0B98D02D-49F4-4D30-9E25-54DD17FF428A}" destId="{C24D43B1-FB1B-492C-BB01-D68E49C299B2}" srcOrd="15" destOrd="0" presId="urn:microsoft.com/office/officeart/2005/8/layout/default#1"/>
    <dgm:cxn modelId="{C7EF8266-0C56-4D2E-854D-FD09F1008643}" type="presParOf" srcId="{0B98D02D-49F4-4D30-9E25-54DD17FF428A}" destId="{347A8BCE-7373-4B3F-9AB9-91870C838308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25FD18-F0C8-4238-A146-12F191EB7602}">
      <dsp:nvSpPr>
        <dsp:cNvPr id="0" name=""/>
        <dsp:cNvSpPr/>
      </dsp:nvSpPr>
      <dsp:spPr>
        <a:xfrm>
          <a:off x="4641039" y="1731850"/>
          <a:ext cx="1819115" cy="1624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Экосистема речи</a:t>
          </a:r>
        </a:p>
      </dsp:txBody>
      <dsp:txXfrm>
        <a:off x="4641039" y="1731850"/>
        <a:ext cx="1819115" cy="1624461"/>
      </dsp:txXfrm>
    </dsp:sp>
    <dsp:sp modelId="{47779B2F-A8A0-4270-B31D-A2B77FE0F545}">
      <dsp:nvSpPr>
        <dsp:cNvPr id="0" name=""/>
        <dsp:cNvSpPr/>
      </dsp:nvSpPr>
      <dsp:spPr>
        <a:xfrm rot="16242840">
          <a:off x="5193453" y="1359979"/>
          <a:ext cx="7438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80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B3C93-B7A0-4521-9A72-F83559D14AEE}">
      <dsp:nvSpPr>
        <dsp:cNvPr id="0" name=""/>
        <dsp:cNvSpPr/>
      </dsp:nvSpPr>
      <dsp:spPr>
        <a:xfrm>
          <a:off x="3744651" y="108843"/>
          <a:ext cx="3661630" cy="879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Человек-языковая единица</a:t>
          </a:r>
        </a:p>
      </dsp:txBody>
      <dsp:txXfrm>
        <a:off x="3744651" y="108843"/>
        <a:ext cx="3661630" cy="879265"/>
      </dsp:txXfrm>
    </dsp:sp>
    <dsp:sp modelId="{1E42E5C5-E155-4404-AEAE-5B70325A1C75}">
      <dsp:nvSpPr>
        <dsp:cNvPr id="0" name=""/>
        <dsp:cNvSpPr/>
      </dsp:nvSpPr>
      <dsp:spPr>
        <a:xfrm rot="1402200">
          <a:off x="6431285" y="3076705"/>
          <a:ext cx="7038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380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39F3C-5BAC-44DB-B2DE-1AFA7FC71839}">
      <dsp:nvSpPr>
        <dsp:cNvPr id="0" name=""/>
        <dsp:cNvSpPr/>
      </dsp:nvSpPr>
      <dsp:spPr>
        <a:xfrm>
          <a:off x="7053921" y="3216294"/>
          <a:ext cx="2381980" cy="984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Природа</a:t>
          </a:r>
        </a:p>
      </dsp:txBody>
      <dsp:txXfrm>
        <a:off x="7053921" y="3216294"/>
        <a:ext cx="2381980" cy="984093"/>
      </dsp:txXfrm>
    </dsp:sp>
    <dsp:sp modelId="{23235E02-E49F-4293-91D8-4A7164C38609}">
      <dsp:nvSpPr>
        <dsp:cNvPr id="0" name=""/>
        <dsp:cNvSpPr/>
      </dsp:nvSpPr>
      <dsp:spPr>
        <a:xfrm rot="9410201">
          <a:off x="4106136" y="3042851"/>
          <a:ext cx="5573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736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EE08-0AB7-4368-9007-171447CA6F27}">
      <dsp:nvSpPr>
        <dsp:cNvPr id="0" name=""/>
        <dsp:cNvSpPr/>
      </dsp:nvSpPr>
      <dsp:spPr>
        <a:xfrm>
          <a:off x="1546348" y="3152472"/>
          <a:ext cx="2702273" cy="1053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</a:t>
          </a:r>
        </a:p>
      </dsp:txBody>
      <dsp:txXfrm>
        <a:off x="1546348" y="3152472"/>
        <a:ext cx="2702273" cy="10534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1CE6FA-1C90-4D47-A821-C57E48276DB9}">
      <dsp:nvSpPr>
        <dsp:cNvPr id="0" name=""/>
        <dsp:cNvSpPr/>
      </dsp:nvSpPr>
      <dsp:spPr>
        <a:xfrm>
          <a:off x="0" y="22222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связную речь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222"/>
        <a:ext cx="2587787" cy="1552672"/>
      </dsp:txXfrm>
    </dsp:sp>
    <dsp:sp modelId="{D83D6DA0-379E-4066-9030-830A805FD8AD}">
      <dsp:nvSpPr>
        <dsp:cNvPr id="0" name=""/>
        <dsp:cNvSpPr/>
      </dsp:nvSpPr>
      <dsp:spPr>
        <a:xfrm>
          <a:off x="2846566" y="22222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Уточнять знания по разным лексическим группам, расширять словарный запас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6566" y="22222"/>
        <a:ext cx="2587787" cy="1552672"/>
      </dsp:txXfrm>
    </dsp:sp>
    <dsp:sp modelId="{58F7A249-F705-43AB-B078-48DA311995DB}">
      <dsp:nvSpPr>
        <dsp:cNvPr id="0" name=""/>
        <dsp:cNvSpPr/>
      </dsp:nvSpPr>
      <dsp:spPr>
        <a:xfrm>
          <a:off x="5693132" y="22222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навык чтения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3132" y="22222"/>
        <a:ext cx="2587787" cy="1552672"/>
      </dsp:txXfrm>
    </dsp:sp>
    <dsp:sp modelId="{60B4E569-AB3F-4B91-B085-4A4F6857DE74}">
      <dsp:nvSpPr>
        <dsp:cNvPr id="0" name=""/>
        <dsp:cNvSpPr/>
      </dsp:nvSpPr>
      <dsp:spPr>
        <a:xfrm>
          <a:off x="0" y="1833673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Расширять социальный, речевой и языковой опыт детей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33673"/>
        <a:ext cx="2587787" cy="1552672"/>
      </dsp:txXfrm>
    </dsp:sp>
    <dsp:sp modelId="{02F9AB92-BD33-4DD9-8AFA-9C9B647D077E}">
      <dsp:nvSpPr>
        <dsp:cNvPr id="0" name=""/>
        <dsp:cNvSpPr/>
      </dsp:nvSpPr>
      <dsp:spPr>
        <a:xfrm>
          <a:off x="2846566" y="1833673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навыки творческого рассказывания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6566" y="1833673"/>
        <a:ext cx="2587787" cy="1552672"/>
      </dsp:txXfrm>
    </dsp:sp>
    <dsp:sp modelId="{AA5C0742-D131-4FA2-845C-7A665F23CC0C}">
      <dsp:nvSpPr>
        <dsp:cNvPr id="0" name=""/>
        <dsp:cNvSpPr/>
      </dsp:nvSpPr>
      <dsp:spPr>
        <a:xfrm>
          <a:off x="5693132" y="1833673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самостоятельность и творческую активность детей при рассказывании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3132" y="1833673"/>
        <a:ext cx="2587787" cy="1552672"/>
      </dsp:txXfrm>
    </dsp:sp>
    <dsp:sp modelId="{97FA96D9-A43F-4AFE-B6D4-9D31E6A07C1B}">
      <dsp:nvSpPr>
        <dsp:cNvPr id="0" name=""/>
        <dsp:cNvSpPr/>
      </dsp:nvSpPr>
      <dsp:spPr>
        <a:xfrm>
          <a:off x="0" y="3645124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моторное планирование, кистевой праксис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45124"/>
        <a:ext cx="2587787" cy="1552672"/>
      </dsp:txXfrm>
    </dsp:sp>
    <dsp:sp modelId="{FD4F64F3-4746-4B25-8852-A0933EAB29E3}">
      <dsp:nvSpPr>
        <dsp:cNvPr id="0" name=""/>
        <dsp:cNvSpPr/>
      </dsp:nvSpPr>
      <dsp:spPr>
        <a:xfrm>
          <a:off x="2846566" y="3645124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навыки разумного потребления и бережного отношения к окружающей среде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6566" y="3645124"/>
        <a:ext cx="2587787" cy="1552672"/>
      </dsp:txXfrm>
    </dsp:sp>
    <dsp:sp modelId="{347A8BCE-7373-4B3F-9AB9-91870C838308}">
      <dsp:nvSpPr>
        <dsp:cNvPr id="0" name=""/>
        <dsp:cNvSpPr/>
      </dsp:nvSpPr>
      <dsp:spPr>
        <a:xfrm>
          <a:off x="5693132" y="3645124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экологическое просвещение детей и родителей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3132" y="3645124"/>
        <a:ext cx="2587787" cy="155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A6ACA6-FA56-6CEE-A961-97D7E8E40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28554D-49FC-3530-7E85-AA4A1284D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A0E303-4699-9084-87D7-499430A9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7CFB77-11E8-2F49-2928-4984618A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B52D58-44DF-1DB2-2288-63DC8713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48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8BA263-7551-77BC-F761-2CCD7081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0603E3-15BF-20B2-5412-03F3FAC9D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CDD212-231C-3959-DF96-EFECF98F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133C41-77FC-24F0-C761-CC56683A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FD779F-6C71-67E0-6CFD-3250193A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25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C32EF7A-39B7-72CC-AFC3-5BAF61BBF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F73ACF-37B4-D731-234E-088EDFB7B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A091F2-3FCB-0507-567F-51D77E92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7DCE5A-BE1B-F1F9-9B30-686466CD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28DFDA-2E17-6908-18B6-343F2AF4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35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9153B-1454-8642-6798-74D1A5D4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83A35B-FB34-698C-B93E-FB4831052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91BA45-D5F0-094C-6B87-35EDF404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B1047F-6ACE-33B3-4757-396B4D60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9C76DA-6A5B-D251-881D-3E73E130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22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420CC-77F2-D091-0451-9355BE91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A48239-EF4A-9B34-0C0F-93C8C2742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72F391-D485-3593-ED91-03FBD124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07B1D5-EB71-A098-C27E-2184CD9A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37C309-7FA7-B849-4464-5DF95857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12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9F83B-A132-58D3-4A15-0423DCBD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435A8F-45F8-A8EE-FFB0-039EAA16A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8F5075-44EE-5EFA-AF73-208504396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47EF90-A60F-FB26-CD44-FD10F1B8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7FD1EA-7188-18B4-6181-0967E69F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835D18-0989-CA4C-8BF9-836BD041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2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3CCC8E-5DB1-A012-4969-18ED2BE0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D60DD5-6E8F-1372-B184-ACEE55929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763748C-B0E3-7923-CCA8-40C708B43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395F7FA-2A32-308B-6D28-39A93F177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C49837B-D76D-3148-4B9D-4EAF62B24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1B13AF-58E0-4B0F-34F1-AA7A4A04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70CA37A-A09D-52D2-6C96-BD5052CE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66F24F3-B5AB-5D28-A0FA-2D089D48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41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84A0B-4B98-4707-E163-C7121450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C063CB5-D896-AA0F-C1BE-79D91ED8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5C332E3-C417-3D02-7830-57AA539F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418A46-1858-6E5B-7482-B79B8891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11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F128C8-B927-6D87-051E-083FBB0F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537996D-3F97-8AA4-00BA-0F59B611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EEC2390-A5CC-8B71-7A90-5A1E9635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17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BFAA49-46FF-8919-0FBC-84A08E11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BB25A8-26D0-E3EE-0D7D-D1AB23ED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2E28AD8-AA95-5644-EC07-B8CFA6B43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E528C5-A55B-7575-3E73-07F0A42F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FD66D0-9135-6142-D28C-47C0D28A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24C5DE-0332-4E75-7001-9BBF0910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98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81FC12-1EE5-BAB8-9446-3111A22A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F97377-3FB3-9483-CF20-6940FA88E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C14F92-A67C-7EF6-E6AF-CB9D41C5D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D51B9A-F835-8DD0-CAA6-BD15FA69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43C3EC-F736-7A6E-C862-8374C44A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294A92-6B25-8855-1042-6E4EFF92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55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5BDD0-07D0-836B-BEEC-4C518AED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93D14D-1B8C-74B9-951B-844F45BF7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8C91CA-D89E-5B78-0289-C73689000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C66A-F266-4573-9B56-96E5C3155EA0}" type="datetimeFigureOut">
              <a:rPr lang="ru-RU" smtClean="0"/>
              <a:pPr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2B17B6-C1E3-A2B6-FA44-28AD44E6F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1D150C-2F07-00F6-955F-DA83FE1CB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5C86-6BA5-457B-8DF6-A89EAD8F4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69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d177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D77795-DE51-1028-F05D-0C82D1588C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99" y="69056"/>
            <a:ext cx="11946466" cy="6719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8C4154-FAD9-240D-7544-97ADD3722407}"/>
              </a:ext>
            </a:extLst>
          </p:cNvPr>
          <p:cNvSpPr txBox="1"/>
          <p:nvPr/>
        </p:nvSpPr>
        <p:spPr>
          <a:xfrm>
            <a:off x="814494" y="3129469"/>
            <a:ext cx="96773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практики:     Просвещение родителей (законных представителей) по вопросам здоровья, воспитания и развития детей младенческого, раннего о дошкольного возрастов.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Наименование субъекта:  Ростовская область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 практики:  Муниципальное бюджетное дошкольное образовательное учреждение города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Ростова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-на-Дону "Детский сад № 177" (МБДОУ № 177),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https://www.sad177.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Бурыкина Татьяна Владимировна, учитель-логопед (+79889918975,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tatiana_c82@mail.ru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EFA447-DF7F-4CAA-E152-CF2AC9D60980}"/>
              </a:ext>
            </a:extLst>
          </p:cNvPr>
          <p:cNvSpPr txBox="1"/>
          <p:nvPr/>
        </p:nvSpPr>
        <p:spPr>
          <a:xfrm>
            <a:off x="440266" y="881599"/>
            <a:ext cx="10802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апсайклинг-технологии по изготовлению бумаги из кассовых чеков в коррекционно-развивающей работе с детьми с ТНР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97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72E4AC-E38A-FD0F-BB37-F97F45059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B7E123-689E-03B2-58F5-0305A48E2C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35" y="95409"/>
            <a:ext cx="11946466" cy="67198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384CBAA-5835-99D1-7797-6EA514D1A240}"/>
              </a:ext>
            </a:extLst>
          </p:cNvPr>
          <p:cNvSpPr/>
          <p:nvPr/>
        </p:nvSpPr>
        <p:spPr>
          <a:xfrm>
            <a:off x="329400" y="1138008"/>
            <a:ext cx="6203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практике  используется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-технология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продуктивный прием повышения эффективности коррекционно-развивающей работы системы «ребенок-родитель-логопед» в формате стратегии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природосберегающих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</a:p>
        </p:txBody>
      </p:sp>
      <p:pic>
        <p:nvPicPr>
          <p:cNvPr id="6" name="Picture 2" descr="G:\флешка\мбоу\Проекты\чеки практики внедрения\фото чеки\rCrhbefqtqc (1).jpg">
            <a:extLst>
              <a:ext uri="{FF2B5EF4-FFF2-40B4-BE49-F238E27FC236}">
                <a16:creationId xmlns:a16="http://schemas.microsoft.com/office/drawing/2014/main" xmlns="" id="{D059632D-D2E0-AD64-AFBC-FCD5D3CD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880" y="373447"/>
            <a:ext cx="4445131" cy="59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200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FE9D78-054D-AAED-E362-959CF838E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C6DF88-A588-D616-4EAF-3AC572DFF6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766" y="69056"/>
            <a:ext cx="11946466" cy="6719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FC9EBD-2F48-80B1-17BE-8BCB2FA25B19}"/>
              </a:ext>
            </a:extLst>
          </p:cNvPr>
          <p:cNvSpPr txBox="1"/>
          <p:nvPr/>
        </p:nvSpPr>
        <p:spPr>
          <a:xfrm>
            <a:off x="434657" y="69056"/>
            <a:ext cx="113226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</a:t>
            </a:r>
            <a:r>
              <a:rPr lang="ru-RU" sz="24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предложенной практики заключается в комплексном использовании ее в качестве логопедического приема, а так же в рамках целостной экосистемы речи, представляющей собой сеть взаимодействующих структур:  речь, человек, как языковая единица, и окружающая среда. Язык при этом является неотъемлемым компонентом цепи взаимоотношений между человеком, обществом и природой. 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75C89C8F-5258-F71E-BB89-A60DEC7DF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23696846"/>
              </p:ext>
            </p:extLst>
          </p:nvPr>
        </p:nvGraphicFramePr>
        <p:xfrm>
          <a:off x="625476" y="2072769"/>
          <a:ext cx="10941048" cy="420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3589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4D5A80-5612-6250-AAF9-5DE9B6218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A09672-A7E5-1685-5542-F95FF437E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4EA767-C230-B984-0C9F-5315B0636126}"/>
              </a:ext>
            </a:extLst>
          </p:cNvPr>
          <p:cNvSpPr txBox="1"/>
          <p:nvPr/>
        </p:nvSpPr>
        <p:spPr>
          <a:xfrm>
            <a:off x="0" y="1051762"/>
            <a:ext cx="6246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сбора чеков детьми во время совместных визитов в магазин и дифференциация покупок по лексическим темам с помощью заранее выданного логопедом чек-листа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F9257E4-5426-CBB6-563A-BFF8FF05B686}"/>
              </a:ext>
            </a:extLst>
          </p:cNvPr>
          <p:cNvSpPr/>
          <p:nvPr/>
        </p:nvSpPr>
        <p:spPr>
          <a:xfrm>
            <a:off x="6409390" y="382719"/>
            <a:ext cx="5503821" cy="6192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35AA792-7DB3-C6FC-5E14-20BD3EBAEB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613" y="2995738"/>
            <a:ext cx="2959633" cy="3544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1AE8E76-CBB2-1554-79BE-FC468B68CA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0819" y="2990754"/>
            <a:ext cx="2725148" cy="3609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FEC2CB-BF76-2699-6075-F5802F0E52EC}"/>
              </a:ext>
            </a:extLst>
          </p:cNvPr>
          <p:cNvSpPr txBox="1"/>
          <p:nvPr/>
        </p:nvSpPr>
        <p:spPr>
          <a:xfrm>
            <a:off x="0" y="95163"/>
            <a:ext cx="5871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образовательной практики: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8156" y="576581"/>
            <a:ext cx="5040560" cy="5909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Чек-лист «Вместе - за покупками!»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контроля родителями усвоенных знаний детей по лексическим категориям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Ребенку предлагается прочитать в чеках, накопленных за неделю, названия купленных товаров и распределить их по лексическим группам. Родители помечают галочкой выполненные пункты: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фрукты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овощи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игрушки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книги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молочные продукты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колбасные изделия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хлебобулочные изделия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посуду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одежду, обувь, головные уборы</a:t>
            </a:r>
          </a:p>
          <a:p>
            <a:pPr algn="just"/>
            <a:endParaRPr lang="ru-RU" dirty="0" smtClean="0"/>
          </a:p>
          <a:p>
            <a:pPr algn="ctr"/>
            <a:endParaRPr lang="ru-RU" i="1" dirty="0" smtClean="0"/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612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3EF258-BA18-8F56-8CBA-E896716F84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9D4C91-D030-CB59-6F4C-E944FE727709}"/>
              </a:ext>
            </a:extLst>
          </p:cNvPr>
          <p:cNvSpPr txBox="1"/>
          <p:nvPr/>
        </p:nvSpPr>
        <p:spPr>
          <a:xfrm>
            <a:off x="294640" y="-12276"/>
            <a:ext cx="1200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образовательной практики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9C6B0B-7380-D842-32A3-9A94C24AE88D}"/>
              </a:ext>
            </a:extLst>
          </p:cNvPr>
          <p:cNvSpPr txBox="1"/>
          <p:nvPr/>
        </p:nvSpPr>
        <p:spPr>
          <a:xfrm>
            <a:off x="-105229" y="556825"/>
            <a:ext cx="11846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ручного измельчения кассовых чеков и литья бумаги происходит под руководством родителей по заранее согласованной с логопедом схеме:</a:t>
            </a:r>
          </a:p>
        </p:txBody>
      </p:sp>
      <p:pic>
        <p:nvPicPr>
          <p:cNvPr id="16" name="Picture 3" descr="G:\флешка\мбоу\Проекты\чеки практики внедрения\фото чеки\tzqsi_CoNeE.jpg">
            <a:extLst>
              <a:ext uri="{FF2B5EF4-FFF2-40B4-BE49-F238E27FC236}">
                <a16:creationId xmlns:a16="http://schemas.microsoft.com/office/drawing/2014/main" xmlns="" id="{CF03C8B7-3C58-9C19-8291-1D74D694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0" y="1955481"/>
            <a:ext cx="3082234" cy="410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флешка\мбоу\Проекты\чеки практики внедрения\фото чеки\IMG_1256 — копия.jpeg">
            <a:extLst>
              <a:ext uri="{FF2B5EF4-FFF2-40B4-BE49-F238E27FC236}">
                <a16:creationId xmlns:a16="http://schemas.microsoft.com/office/drawing/2014/main" xmlns="" id="{CC427DA9-2366-9D25-FA9C-17C44E5B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915" y="1527975"/>
            <a:ext cx="2853486" cy="21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2A683C-B9BA-280E-55FB-328CC50CCF68}"/>
              </a:ext>
            </a:extLst>
          </p:cNvPr>
          <p:cNvSpPr txBox="1"/>
          <p:nvPr/>
        </p:nvSpPr>
        <p:spPr>
          <a:xfrm>
            <a:off x="2963762" y="3668090"/>
            <a:ext cx="422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Размачивание в горячей воде</a:t>
            </a:r>
          </a:p>
        </p:txBody>
      </p:sp>
      <p:pic>
        <p:nvPicPr>
          <p:cNvPr id="19" name="Picture 4" descr="G:\флешка\мбоу\Проекты\чеки практики внедрения\фото чеки\IMG_1258.jpeg">
            <a:extLst>
              <a:ext uri="{FF2B5EF4-FFF2-40B4-BE49-F238E27FC236}">
                <a16:creationId xmlns:a16="http://schemas.microsoft.com/office/drawing/2014/main" xmlns="" id="{9391815A-296B-C05A-E4CA-2861350A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817" y="1480664"/>
            <a:ext cx="3162790" cy="23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5">
            <a:extLst>
              <a:ext uri="{FF2B5EF4-FFF2-40B4-BE49-F238E27FC236}">
                <a16:creationId xmlns:a16="http://schemas.microsoft.com/office/drawing/2014/main" xmlns="" id="{2AFEDA7C-A5A9-357B-98A7-3CC510848130}"/>
              </a:ext>
            </a:extLst>
          </p:cNvPr>
          <p:cNvSpPr/>
          <p:nvPr/>
        </p:nvSpPr>
        <p:spPr>
          <a:xfrm>
            <a:off x="6761169" y="2168314"/>
            <a:ext cx="1268880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G:\флешка\мбоу\Проекты\чеки практики внедрения\фото чеки\IMG_1304.jpeg">
            <a:extLst>
              <a:ext uri="{FF2B5EF4-FFF2-40B4-BE49-F238E27FC236}">
                <a16:creationId xmlns:a16="http://schemas.microsoft.com/office/drawing/2014/main" xmlns="" id="{2A9EC1A4-49E2-512C-A7F7-B8C2E350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363" y="4174829"/>
            <a:ext cx="2857630" cy="21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F61EF3-D9F0-69FC-5383-59649DEF1EDF}"/>
              </a:ext>
            </a:extLst>
          </p:cNvPr>
          <p:cNvSpPr txBox="1"/>
          <p:nvPr/>
        </p:nvSpPr>
        <p:spPr>
          <a:xfrm>
            <a:off x="8425226" y="3793221"/>
            <a:ext cx="324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измельчение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7846002-202B-1A38-1266-730D26F8DCFD}"/>
              </a:ext>
            </a:extLst>
          </p:cNvPr>
          <p:cNvSpPr/>
          <p:nvPr/>
        </p:nvSpPr>
        <p:spPr>
          <a:xfrm>
            <a:off x="3290803" y="6363933"/>
            <a:ext cx="813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Раскладывание массы на хлопковую ткань и сушка</a:t>
            </a:r>
          </a:p>
        </p:txBody>
      </p:sp>
      <p:sp>
        <p:nvSpPr>
          <p:cNvPr id="24" name="Стрелка: изогнутая влево 23">
            <a:extLst>
              <a:ext uri="{FF2B5EF4-FFF2-40B4-BE49-F238E27FC236}">
                <a16:creationId xmlns:a16="http://schemas.microsoft.com/office/drawing/2014/main" xmlns="" id="{FFFF0AEF-16FD-4138-AF5D-0DBD8A4C61C5}"/>
              </a:ext>
            </a:extLst>
          </p:cNvPr>
          <p:cNvSpPr/>
          <p:nvPr/>
        </p:nvSpPr>
        <p:spPr>
          <a:xfrm>
            <a:off x="9986220" y="4213849"/>
            <a:ext cx="1440160" cy="21042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25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85A157-62C3-771D-C667-154649511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4406B8-FBE1-109B-4A2D-67CC169E07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78050-D430-5479-CA6E-EAC679134599}"/>
              </a:ext>
            </a:extLst>
          </p:cNvPr>
          <p:cNvSpPr txBox="1"/>
          <p:nvPr/>
        </p:nvSpPr>
        <p:spPr>
          <a:xfrm>
            <a:off x="294640" y="-12276"/>
            <a:ext cx="1200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образовательной практики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0F8ABA-B08E-6895-28E1-7E6032D6B3F2}"/>
              </a:ext>
            </a:extLst>
          </p:cNvPr>
          <p:cNvSpPr txBox="1"/>
          <p:nvPr/>
        </p:nvSpPr>
        <p:spPr>
          <a:xfrm>
            <a:off x="-294639" y="465204"/>
            <a:ext cx="123545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использования переработанной бумаги предполагает создание на ней иллюстраций с заданными буквами и включение их в творческие рассказы</a:t>
            </a:r>
          </a:p>
        </p:txBody>
      </p:sp>
      <p:pic>
        <p:nvPicPr>
          <p:cNvPr id="2" name="Picture 2" descr="G:\флешка\мбоу\Проекты\чеки практики внедрения\фото чеки\IMG_1328.jpeg">
            <a:extLst>
              <a:ext uri="{FF2B5EF4-FFF2-40B4-BE49-F238E27FC236}">
                <a16:creationId xmlns:a16="http://schemas.microsoft.com/office/drawing/2014/main" xmlns="" id="{BBFF2839-029E-9BFC-F6F4-9E7D66E6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262" y="2638383"/>
            <a:ext cx="4851451" cy="39194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5" descr="G:\флешка\мбоу\Проекты\чеки практики внедрения\фото чеки\IMG_1339.jpeg">
            <a:extLst>
              <a:ext uri="{FF2B5EF4-FFF2-40B4-BE49-F238E27FC236}">
                <a16:creationId xmlns:a16="http://schemas.microsoft.com/office/drawing/2014/main" xmlns="" id="{646A37C5-4105-1896-EE1A-AAEC1C36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073" y="2613683"/>
            <a:ext cx="4367407" cy="3275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4" descr="G:\флешка\мбоу\Проекты\чеки практики внедрения\фото чеки\IMG_1335.jpeg">
            <a:extLst>
              <a:ext uri="{FF2B5EF4-FFF2-40B4-BE49-F238E27FC236}">
                <a16:creationId xmlns:a16="http://schemas.microsoft.com/office/drawing/2014/main" xmlns="" id="{99EBC7CF-01F9-4B6D-574C-A2F10322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75430" y="2619885"/>
            <a:ext cx="4217452" cy="3145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2772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E812F7-C214-9F82-E3A7-3ED2FD0BB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2B8923-37B2-76E5-04A7-C7476A10DD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99" y="69056"/>
            <a:ext cx="11946466" cy="6719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B106CA-82A7-1A45-A075-BD4B73FAC9A6}"/>
              </a:ext>
            </a:extLst>
          </p:cNvPr>
          <p:cNvSpPr txBox="1"/>
          <p:nvPr/>
        </p:nvSpPr>
        <p:spPr>
          <a:xfrm>
            <a:off x="382688" y="0"/>
            <a:ext cx="11809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работе современная образовательная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-технология по изготовлению бумаги из кассовых чеков с последующим ее использованием в  коррекционно-развивающей работе с детьми с ТНР позволяет: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409CCCC8-E0B5-89B6-DCD5-29006098D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17538409"/>
              </p:ext>
            </p:extLst>
          </p:nvPr>
        </p:nvGraphicFramePr>
        <p:xfrm>
          <a:off x="1955540" y="1539136"/>
          <a:ext cx="8280920" cy="522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2EF050C0-9616-B7DE-EAA4-7816D1040443}"/>
              </a:ext>
            </a:extLst>
          </p:cNvPr>
          <p:cNvSpPr/>
          <p:nvPr/>
        </p:nvSpPr>
        <p:spPr>
          <a:xfrm>
            <a:off x="2927648" y="1232377"/>
            <a:ext cx="432048" cy="324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152C0DC1-100B-C183-8595-E06663C56427}"/>
              </a:ext>
            </a:extLst>
          </p:cNvPr>
          <p:cNvSpPr/>
          <p:nvPr/>
        </p:nvSpPr>
        <p:spPr>
          <a:xfrm>
            <a:off x="5729097" y="1223549"/>
            <a:ext cx="432048" cy="324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54256C46-FE99-8BB6-8A12-B396B869012C}"/>
              </a:ext>
            </a:extLst>
          </p:cNvPr>
          <p:cNvSpPr/>
          <p:nvPr/>
        </p:nvSpPr>
        <p:spPr>
          <a:xfrm>
            <a:off x="8537442" y="1182673"/>
            <a:ext cx="432048" cy="324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изогнутая влево 9">
            <a:extLst>
              <a:ext uri="{FF2B5EF4-FFF2-40B4-BE49-F238E27FC236}">
                <a16:creationId xmlns:a16="http://schemas.microsoft.com/office/drawing/2014/main" xmlns="" id="{B124C5BB-EBB4-0C25-20CA-3E069B8A3700}"/>
              </a:ext>
            </a:extLst>
          </p:cNvPr>
          <p:cNvSpPr/>
          <p:nvPr/>
        </p:nvSpPr>
        <p:spPr>
          <a:xfrm>
            <a:off x="10873208" y="2770500"/>
            <a:ext cx="936104" cy="25202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право 11">
            <a:extLst>
              <a:ext uri="{FF2B5EF4-FFF2-40B4-BE49-F238E27FC236}">
                <a16:creationId xmlns:a16="http://schemas.microsoft.com/office/drawing/2014/main" xmlns="" id="{2F53DDE4-92E4-3122-CC5F-0CFE0D60C732}"/>
              </a:ext>
            </a:extLst>
          </p:cNvPr>
          <p:cNvSpPr/>
          <p:nvPr/>
        </p:nvSpPr>
        <p:spPr>
          <a:xfrm>
            <a:off x="382688" y="2770500"/>
            <a:ext cx="936104" cy="2448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640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403</Words>
  <Application>Microsoft Office PowerPoint</Application>
  <PresentationFormat>Произвольный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-</cp:lastModifiedBy>
  <cp:revision>16</cp:revision>
  <dcterms:created xsi:type="dcterms:W3CDTF">2025-07-06T09:44:56Z</dcterms:created>
  <dcterms:modified xsi:type="dcterms:W3CDTF">2025-07-11T09:24:08Z</dcterms:modified>
</cp:coreProperties>
</file>